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7561263" cy="10656888"/>
  <p:notesSz cx="6794500" cy="9931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56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9" autoAdjust="0"/>
    <p:restoredTop sz="94660"/>
  </p:normalViewPr>
  <p:slideViewPr>
    <p:cSldViewPr>
      <p:cViewPr>
        <p:scale>
          <a:sx n="71" d="100"/>
          <a:sy n="71" d="100"/>
        </p:scale>
        <p:origin x="-1512" y="-78"/>
      </p:cViewPr>
      <p:guideLst>
        <p:guide orient="horz" pos="3356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6450" y="744538"/>
            <a:ext cx="26416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532C08-94DE-4BA7-94FA-6AFB9DF46D8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14706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01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9113" y="566738"/>
            <a:ext cx="6523037" cy="20605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19113" y="2836863"/>
            <a:ext cx="6523037" cy="67611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01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411788" y="566738"/>
            <a:ext cx="1630362" cy="9031287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19113" y="566738"/>
            <a:ext cx="4740275" cy="90312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355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9113" y="566738"/>
            <a:ext cx="6523037" cy="20605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9113" y="2836863"/>
            <a:ext cx="6523037" cy="6761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49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938" y="2657475"/>
            <a:ext cx="6521450" cy="44323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938" y="7131050"/>
            <a:ext cx="6521450" cy="2332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28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9113" y="566738"/>
            <a:ext cx="6523037" cy="20605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9113" y="2836863"/>
            <a:ext cx="3184525" cy="6761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6038" y="2836863"/>
            <a:ext cx="3186112" cy="6761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04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566738"/>
            <a:ext cx="6521450" cy="20605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0700" y="2613025"/>
            <a:ext cx="3198813" cy="1279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0700" y="3892550"/>
            <a:ext cx="3198813" cy="5726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27463" y="2613025"/>
            <a:ext cx="3214687" cy="1279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27463" y="3892550"/>
            <a:ext cx="3214687" cy="5726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42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9113" y="566738"/>
            <a:ext cx="6523037" cy="20605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96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60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711200"/>
            <a:ext cx="2438400" cy="24860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14688" y="1535113"/>
            <a:ext cx="3827462" cy="75723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0700" y="3197225"/>
            <a:ext cx="2438400" cy="5922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5365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711200"/>
            <a:ext cx="2438400" cy="24860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214688" y="1535113"/>
            <a:ext cx="3827462" cy="7572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0700" y="3197225"/>
            <a:ext cx="2438400" cy="5922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4941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1874838" y="-17463"/>
            <a:ext cx="0" cy="10656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776148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3552296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0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5328444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0" y="7104592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0" y="8880740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40" name="Line 16"/>
          <p:cNvSpPr>
            <a:spLocks noChangeShapeType="1"/>
          </p:cNvSpPr>
          <p:nvPr userDrawn="1"/>
        </p:nvSpPr>
        <p:spPr bwMode="auto">
          <a:xfrm>
            <a:off x="793" y="10656888"/>
            <a:ext cx="7561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3781425" y="0"/>
            <a:ext cx="0" cy="10656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43" name="Line 19"/>
          <p:cNvSpPr>
            <a:spLocks noChangeShapeType="1"/>
          </p:cNvSpPr>
          <p:nvPr userDrawn="1"/>
        </p:nvSpPr>
        <p:spPr bwMode="auto">
          <a:xfrm>
            <a:off x="5684838" y="-17463"/>
            <a:ext cx="0" cy="10656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3775" rtl="0" fontAlgn="base"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99377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73063" indent="-373063" algn="l" defTabSz="993775" rtl="0" fontAlgn="base">
        <a:spcBef>
          <a:spcPct val="20000"/>
        </a:spcBef>
        <a:spcAft>
          <a:spcPct val="0"/>
        </a:spcAft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3775" rtl="0" fontAlgn="base">
        <a:spcBef>
          <a:spcPct val="20000"/>
        </a:spcBef>
        <a:spcAft>
          <a:spcPct val="0"/>
        </a:spcAft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1425" indent="-247650" algn="l" defTabSz="993775" rtl="0" fontAlgn="base">
        <a:spcBef>
          <a:spcPct val="20000"/>
        </a:spcBef>
        <a:spcAft>
          <a:spcPct val="0"/>
        </a:spcAft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8313" indent="-247650" algn="l" defTabSz="993775" rtl="0" fontAlgn="base">
        <a:spcBef>
          <a:spcPct val="20000"/>
        </a:spcBef>
        <a:spcAft>
          <a:spcPct val="0"/>
        </a:spcAft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5200" indent="-247650" algn="l" defTabSz="993775" rtl="0" fontAlgn="base">
        <a:spcBef>
          <a:spcPct val="20000"/>
        </a:spcBef>
        <a:spcAft>
          <a:spcPct val="0"/>
        </a:spcAft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 Box 76"/>
          <p:cNvSpPr txBox="1">
            <a:spLocks noChangeArrowheads="1"/>
          </p:cNvSpPr>
          <p:nvPr/>
        </p:nvSpPr>
        <p:spPr bwMode="auto">
          <a:xfrm>
            <a:off x="-21089" y="215876"/>
            <a:ext cx="1874838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368" tIns="49684" rIns="99368" bIns="49684" anchor="ctr"/>
          <a:lstStyle>
            <a:lvl1pPr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96888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3775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90663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87550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447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019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591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163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Start   </a:t>
            </a:r>
          </a:p>
        </p:txBody>
      </p:sp>
      <p:sp>
        <p:nvSpPr>
          <p:cNvPr id="2259" name="Text Box 211"/>
          <p:cNvSpPr txBox="1">
            <a:spLocks noChangeArrowheads="1"/>
          </p:cNvSpPr>
          <p:nvPr/>
        </p:nvSpPr>
        <p:spPr bwMode="auto">
          <a:xfrm>
            <a:off x="5654676" y="9144868"/>
            <a:ext cx="19065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368" tIns="49684" rIns="99368" bIns="49684" anchor="ctr"/>
          <a:lstStyle>
            <a:lvl1pPr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96888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3775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90663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87550" defTabSz="9937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447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019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591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16350" defTabSz="9937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Ende </a:t>
            </a:r>
            <a:r>
              <a:rPr lang="tr-TR" altLang="de-DE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de-DE" altLang="de-DE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839" y="255694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1929359" y="744238"/>
                <a:ext cx="1742015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ra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359" y="744238"/>
                <a:ext cx="1742015" cy="275268"/>
              </a:xfrm>
              <a:prstGeom prst="rect">
                <a:avLst/>
              </a:prstGeom>
              <a:blipFill rotWithShape="0">
                <a:blip r:embed="rId3"/>
                <a:stretch>
                  <a:fillRect l="-3147" r="-1748" b="-3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/>
              <p:cNvSpPr txBox="1"/>
              <p:nvPr/>
            </p:nvSpPr>
            <p:spPr>
              <a:xfrm>
                <a:off x="1922455" y="2570021"/>
                <a:ext cx="1742015" cy="2752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ra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33" name="Textfeld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455" y="2570021"/>
                <a:ext cx="1742015" cy="275268"/>
              </a:xfrm>
              <a:prstGeom prst="rect">
                <a:avLst/>
              </a:prstGeom>
              <a:blipFill rotWithShape="0">
                <a:blip r:embed="rId4"/>
                <a:stretch>
                  <a:fillRect l="-3147" r="-1748" b="-3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2839" y="2016076"/>
            <a:ext cx="1800000" cy="140034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8" y="2016076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5796558" y="744238"/>
                <a:ext cx="1492139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558" y="744238"/>
                <a:ext cx="1492139" cy="248979"/>
              </a:xfrm>
              <a:prstGeom prst="rect">
                <a:avLst/>
              </a:prstGeom>
              <a:blipFill rotWithShape="0">
                <a:blip r:embed="rId7"/>
                <a:stretch>
                  <a:fillRect l="-4082" r="-1633" b="-365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30" y="5544468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feld 37"/>
              <p:cNvSpPr txBox="1"/>
              <p:nvPr/>
            </p:nvSpPr>
            <p:spPr>
              <a:xfrm>
                <a:off x="5703911" y="4387920"/>
                <a:ext cx="1893144" cy="2580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5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de-DE" sz="15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de-DE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  <m:r>
                        <a:rPr lang="de-DE" sz="15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de-DE" sz="1500" dirty="0"/>
              </a:p>
            </p:txBody>
          </p:sp>
        </mc:Choice>
        <mc:Fallback xmlns="">
          <p:sp>
            <p:nvSpPr>
              <p:cNvPr id="38" name="Textfeld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911" y="4387920"/>
                <a:ext cx="1893144" cy="258019"/>
              </a:xfrm>
              <a:prstGeom prst="rect">
                <a:avLst/>
              </a:prstGeom>
              <a:blipFill rotWithShape="0">
                <a:blip r:embed="rId9"/>
                <a:stretch>
                  <a:fillRect b="-35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15" y="3790681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feld 39"/>
              <p:cNvSpPr txBox="1"/>
              <p:nvPr/>
            </p:nvSpPr>
            <p:spPr>
              <a:xfrm>
                <a:off x="5811692" y="2574562"/>
                <a:ext cx="1477904" cy="3129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0" name="Textfeld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1692" y="2574562"/>
                <a:ext cx="1477904" cy="312906"/>
              </a:xfrm>
              <a:prstGeom prst="rect">
                <a:avLst/>
              </a:prstGeom>
              <a:blipFill rotWithShape="0">
                <a:blip r:embed="rId11"/>
                <a:stretch>
                  <a:fillRect l="-3704" r="-2881" b="-2692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52839" y="5527305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feld 41"/>
              <p:cNvSpPr txBox="1"/>
              <p:nvPr/>
            </p:nvSpPr>
            <p:spPr>
              <a:xfrm>
                <a:off x="1908423" y="6150289"/>
                <a:ext cx="1893144" cy="3108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5+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2" name="Textfeld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423" y="6150289"/>
                <a:ext cx="1893144" cy="310854"/>
              </a:xfrm>
              <a:prstGeom prst="rect">
                <a:avLst/>
              </a:prstGeom>
              <a:blipFill rotWithShape="0">
                <a:blip r:embed="rId13"/>
                <a:stretch>
                  <a:fillRect l="-322" b="-27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815" y="7270310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feld 43"/>
              <p:cNvSpPr txBox="1"/>
              <p:nvPr/>
            </p:nvSpPr>
            <p:spPr>
              <a:xfrm>
                <a:off x="5768282" y="6148173"/>
                <a:ext cx="1586909" cy="3129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4" name="Textfeld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282" y="6148173"/>
                <a:ext cx="1586909" cy="312906"/>
              </a:xfrm>
              <a:prstGeom prst="rect">
                <a:avLst/>
              </a:prstGeom>
              <a:blipFill rotWithShape="0">
                <a:blip r:embed="rId15"/>
                <a:stretch>
                  <a:fillRect l="-3448" r="-2682" b="-27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52839" y="3734875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/>
              <p:cNvSpPr txBox="1"/>
              <p:nvPr/>
            </p:nvSpPr>
            <p:spPr>
              <a:xfrm>
                <a:off x="2001367" y="4340181"/>
                <a:ext cx="1605952" cy="2743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=−2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6" name="Textfeld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367" y="4340181"/>
                <a:ext cx="1605952" cy="274370"/>
              </a:xfrm>
              <a:prstGeom prst="rect">
                <a:avLst/>
              </a:prstGeom>
              <a:blipFill rotWithShape="0">
                <a:blip r:embed="rId17"/>
                <a:stretch>
                  <a:fillRect l="-3409" r="-758" b="-3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fik 1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52839" y="7270310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/>
              <p:cNvSpPr txBox="1"/>
              <p:nvPr/>
            </p:nvSpPr>
            <p:spPr>
              <a:xfrm>
                <a:off x="2001367" y="7824736"/>
                <a:ext cx="1492139" cy="2743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4−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48" name="Textfeld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367" y="7824736"/>
                <a:ext cx="1492139" cy="274370"/>
              </a:xfrm>
              <a:prstGeom prst="rect">
                <a:avLst/>
              </a:prstGeom>
              <a:blipFill rotWithShape="0">
                <a:blip r:embed="rId19"/>
                <a:stretch>
                  <a:fillRect l="-3673" r="-816" b="-3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fik 1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316" y="9061399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5719361" y="7870058"/>
                <a:ext cx="1769074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9−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9361" y="7870058"/>
                <a:ext cx="1769074" cy="461024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fik 1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822613" y="9061399"/>
            <a:ext cx="1800000" cy="14003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/>
              <p:cNvSpPr txBox="1"/>
              <p:nvPr/>
            </p:nvSpPr>
            <p:spPr>
              <a:xfrm>
                <a:off x="1929359" y="9579070"/>
                <a:ext cx="1700722" cy="3108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1+2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52" name="Textfeld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359" y="9579070"/>
                <a:ext cx="1700722" cy="310854"/>
              </a:xfrm>
              <a:prstGeom prst="rect">
                <a:avLst/>
              </a:prstGeom>
              <a:blipFill rotWithShape="0">
                <a:blip r:embed="rId23"/>
                <a:stretch>
                  <a:fillRect l="-3226" r="-2509" b="-294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3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3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3F18DC263EA504E8C79F366FBE9D56C" ma:contentTypeVersion="0" ma:contentTypeDescription="Ein neues Dokument erstellen." ma:contentTypeScope="" ma:versionID="654bf78913847e630e6cf5fd00904c7a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206CF0-F2DD-4896-BD71-33AC44C126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074241F-FA39-4A38-B625-A57587509421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A704FC-C6B4-4256-8B37-2042F44D52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Standarddesign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Izlem Dogan</dc:creator>
  <cp:lastModifiedBy>Nacke, Pierre (LS)</cp:lastModifiedBy>
  <cp:revision>56</cp:revision>
  <cp:lastPrinted>2015-02-04T20:48:32Z</cp:lastPrinted>
  <dcterms:created xsi:type="dcterms:W3CDTF">2007-05-23T16:20:50Z</dcterms:created>
  <dcterms:modified xsi:type="dcterms:W3CDTF">2015-08-20T09:40:49Z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0x01010023F18DC263EA504E8C79F366FBE9D56C</vt:lpwstr>
  </property>
</Properties>
</file>